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5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6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49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067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69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50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50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38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7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2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5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1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6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5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6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25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66D1-461B-4057-BD67-C7F665AFF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998" y="802298"/>
            <a:ext cx="6384854" cy="5116985"/>
          </a:xfrm>
        </p:spPr>
        <p:txBody>
          <a:bodyPr anchor="ctr">
            <a:normAutofit/>
          </a:bodyPr>
          <a:lstStyle/>
          <a:p>
            <a:r>
              <a:rPr lang="ko-KR" altLang="en-US" sz="6000"/>
              <a:t>쏟아지는 양산형 게임에 대한 고찰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E4B18C-FE18-4588-85F6-20D948417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353" y="802298"/>
            <a:ext cx="2717810" cy="5116985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000">
                <a:solidFill>
                  <a:srgbClr val="FFFFFF"/>
                </a:solidFill>
              </a:rPr>
              <a:t>경북대학교 </a:t>
            </a:r>
            <a:r>
              <a:rPr lang="en-US" altLang="ko-KR" sz="2000">
                <a:solidFill>
                  <a:srgbClr val="FFFFFF"/>
                </a:solidFill>
              </a:rPr>
              <a:t>IT</a:t>
            </a:r>
            <a:r>
              <a:rPr lang="ko-KR" altLang="en-US" sz="2000">
                <a:solidFill>
                  <a:srgbClr val="FFFFFF"/>
                </a:solidFill>
              </a:rPr>
              <a:t>창업 집단 해달 정회원</a:t>
            </a:r>
            <a:endParaRPr lang="en-US" altLang="ko-KR" sz="2000">
              <a:solidFill>
                <a:srgbClr val="FFFFFF"/>
              </a:solidFill>
            </a:endParaRPr>
          </a:p>
          <a:p>
            <a:pPr algn="r"/>
            <a:r>
              <a:rPr lang="ko-KR" altLang="en-US" sz="2000">
                <a:solidFill>
                  <a:srgbClr val="FFFFFF"/>
                </a:solidFill>
              </a:rPr>
              <a:t>류종현</a:t>
            </a:r>
          </a:p>
        </p:txBody>
      </p:sp>
    </p:spTree>
    <p:extLst>
      <p:ext uri="{BB962C8B-B14F-4D97-AF65-F5344CB8AC3E}">
        <p14:creationId xmlns:p14="http://schemas.microsoft.com/office/powerpoint/2010/main" val="4037974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몬스터 길들이기]몬스터 길들이기 길드 / 몬스터 길들이기 길드점수올리는법 ">
            <a:extLst>
              <a:ext uri="{FF2B5EF4-FFF2-40B4-BE49-F238E27FC236}">
                <a16:creationId xmlns:a16="http://schemas.microsoft.com/office/drawing/2014/main" id="{6AD59D52-42FB-4458-B0B0-7FD25482A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7" y="581024"/>
            <a:ext cx="10280191" cy="577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세븐나이츠 쿠폰 세븐나이츠 공략 세븐나이츠 등급표 조운 노가다 이벤트 ">
            <a:extLst>
              <a:ext uri="{FF2B5EF4-FFF2-40B4-BE49-F238E27FC236}">
                <a16:creationId xmlns:a16="http://schemas.microsoft.com/office/drawing/2014/main" id="{9F5B51F2-167F-4D1D-8F33-206C92690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85" y="1480209"/>
            <a:ext cx="8880404" cy="50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[게임, 어플추천]-킹스레이드">
            <a:extLst>
              <a:ext uri="{FF2B5EF4-FFF2-40B4-BE49-F238E27FC236}">
                <a16:creationId xmlns:a16="http://schemas.microsoft.com/office/drawing/2014/main" id="{6AEFCC1A-DBFD-4696-88FE-88036E5DE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" y="438731"/>
            <a:ext cx="9025092" cy="50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별이되어라] 별이되어라 신발 7000개 구입 2016-03-17">
            <a:extLst>
              <a:ext uri="{FF2B5EF4-FFF2-40B4-BE49-F238E27FC236}">
                <a16:creationId xmlns:a16="http://schemas.microsoft.com/office/drawing/2014/main" id="{F92B8FB4-1D79-4014-95FE-ACCE1456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82" y="152262"/>
            <a:ext cx="7794107" cy="43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[그랜드체이스forkakao테로카공성전(레이드)도전모드]1~4층 영상">
            <a:extLst>
              <a:ext uri="{FF2B5EF4-FFF2-40B4-BE49-F238E27FC236}">
                <a16:creationId xmlns:a16="http://schemas.microsoft.com/office/drawing/2014/main" id="{E350108A-1A22-4BE4-B6AA-662BE0F05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4" y="2501065"/>
            <a:ext cx="7506868" cy="42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수집형RPG 소울아크 한국 서비스 실시">
            <a:extLst>
              <a:ext uri="{FF2B5EF4-FFF2-40B4-BE49-F238E27FC236}">
                <a16:creationId xmlns:a16="http://schemas.microsoft.com/office/drawing/2014/main" id="{E2B5A410-58B0-4F8C-A6BA-95F1F84B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35" y="256972"/>
            <a:ext cx="7177469" cy="36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2018.10.21 [에픽세븐] 초반 캐릭터 소개">
            <a:extLst>
              <a:ext uri="{FF2B5EF4-FFF2-40B4-BE49-F238E27FC236}">
                <a16:creationId xmlns:a16="http://schemas.microsoft.com/office/drawing/2014/main" id="{682EFDB9-0BD4-483D-BC0C-62C91E7D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36" y="2744035"/>
            <a:ext cx="6755130" cy="379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넷마블 대작 RPG게임 일곱개의대죄 그랜드크로스 프리뷰">
            <a:extLst>
              <a:ext uri="{FF2B5EF4-FFF2-40B4-BE49-F238E27FC236}">
                <a16:creationId xmlns:a16="http://schemas.microsoft.com/office/drawing/2014/main" id="{7081A0D1-2002-468B-BE2A-3A591EDC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74" y="743229"/>
            <a:ext cx="5773623" cy="509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갓 오브 하이스쿨 with naver Webtoon 6성캐릭 받자~!">
            <a:extLst>
              <a:ext uri="{FF2B5EF4-FFF2-40B4-BE49-F238E27FC236}">
                <a16:creationId xmlns:a16="http://schemas.microsoft.com/office/drawing/2014/main" id="{5FBB2EA7-3EE6-40D3-92A8-EB3938A3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63" y="1002529"/>
            <a:ext cx="6023138" cy="338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[덴마 with naver webtoon] 아직까진 특이점이 없는 폰겜?">
            <a:extLst>
              <a:ext uri="{FF2B5EF4-FFF2-40B4-BE49-F238E27FC236}">
                <a16:creationId xmlns:a16="http://schemas.microsoft.com/office/drawing/2014/main" id="{E8FE5096-6B13-4B82-A1C8-7D78D6EE0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44" y="3374578"/>
            <a:ext cx="4997450" cy="28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모바일RPG 할만한게임추천 원피스 트레저크루즈">
            <a:extLst>
              <a:ext uri="{FF2B5EF4-FFF2-40B4-BE49-F238E27FC236}">
                <a16:creationId xmlns:a16="http://schemas.microsoft.com/office/drawing/2014/main" id="{6842348A-3FA5-43E9-A08C-F73E6C47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39" y="1175711"/>
            <a:ext cx="2468929" cy="50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모바일게임신작 웹툰RPG게임 히어로칸타레 후기">
            <a:extLst>
              <a:ext uri="{FF2B5EF4-FFF2-40B4-BE49-F238E27FC236}">
                <a16:creationId xmlns:a16="http://schemas.microsoft.com/office/drawing/2014/main" id="{0289AF34-F42A-4FAF-89E7-3C05A428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11" y="2817910"/>
            <a:ext cx="4752931" cy="26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신규 모바일게임 괴리성 밀리언아서 초간단 리뷰">
            <a:extLst>
              <a:ext uri="{FF2B5EF4-FFF2-40B4-BE49-F238E27FC236}">
                <a16:creationId xmlns:a16="http://schemas.microsoft.com/office/drawing/2014/main" id="{021EE3B5-CB11-4437-A117-23F01A68D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19" y="1277676"/>
            <a:ext cx="50387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안드로이드 게임 추천 히어로스톤 꿀잼이당!!">
            <a:extLst>
              <a:ext uri="{FF2B5EF4-FFF2-40B4-BE49-F238E27FC236}">
                <a16:creationId xmlns:a16="http://schemas.microsoft.com/office/drawing/2014/main" id="{28327E33-DA17-4F49-821C-44E221E9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87" y="1601025"/>
            <a:ext cx="4040210" cy="22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[드래곤기사단] 공략 [드래곤기사단] 아레나">
            <a:extLst>
              <a:ext uri="{FF2B5EF4-FFF2-40B4-BE49-F238E27FC236}">
                <a16:creationId xmlns:a16="http://schemas.microsoft.com/office/drawing/2014/main" id="{1521E095-9854-46A3-8037-CEE61355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24" y="3106897"/>
            <a:ext cx="3759810" cy="21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[프리뷰] 수집과 전략, 비주얼까지 담은 RPG ‘다섯왕국이야기'">
            <a:extLst>
              <a:ext uri="{FF2B5EF4-FFF2-40B4-BE49-F238E27FC236}">
                <a16:creationId xmlns:a16="http://schemas.microsoft.com/office/drawing/2014/main" id="{18627E94-DFD7-4F01-8886-3E2CCC74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52" y="2172895"/>
            <a:ext cx="3520948" cy="198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세인트 세이야 파티 배틀 - 일본판">
            <a:extLst>
              <a:ext uri="{FF2B5EF4-FFF2-40B4-BE49-F238E27FC236}">
                <a16:creationId xmlns:a16="http://schemas.microsoft.com/office/drawing/2014/main" id="{E2F203DA-09F7-4A8D-9564-3FADAB4C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20" y="2649968"/>
            <a:ext cx="2883973" cy="16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우정...">
            <a:extLst>
              <a:ext uri="{FF2B5EF4-FFF2-40B4-BE49-F238E27FC236}">
                <a16:creationId xmlns:a16="http://schemas.microsoft.com/office/drawing/2014/main" id="{B5FECA37-C3D3-451F-B9D1-9ED6BAE6F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EB93AD-3927-4C55-BA26-B6D3E577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latinLnBrk="0"/>
            <a:r>
              <a:rPr lang="ko-KR" altLang="en-US" sz="4800"/>
              <a:t>도박성</a:t>
            </a:r>
          </a:p>
        </p:txBody>
      </p:sp>
    </p:spTree>
    <p:extLst>
      <p:ext uri="{BB962C8B-B14F-4D97-AF65-F5344CB8AC3E}">
        <p14:creationId xmlns:p14="http://schemas.microsoft.com/office/powerpoint/2010/main" val="69856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[게임리뷰] 자동전투가 대한민국 게임시장을 망치고있다.">
            <a:extLst>
              <a:ext uri="{FF2B5EF4-FFF2-40B4-BE49-F238E27FC236}">
                <a16:creationId xmlns:a16="http://schemas.microsoft.com/office/drawing/2014/main" id="{C4CA8E68-8973-4C2C-AC05-B308558CB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405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6444FB-EFB2-419E-BB73-E35B16D0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latinLnBrk="0"/>
            <a:r>
              <a:rPr lang="ko-KR" altLang="en-US" sz="4800"/>
              <a:t>편리함</a:t>
            </a:r>
          </a:p>
        </p:txBody>
      </p:sp>
    </p:spTree>
    <p:extLst>
      <p:ext uri="{BB962C8B-B14F-4D97-AF65-F5344CB8AC3E}">
        <p14:creationId xmlns:p14="http://schemas.microsoft.com/office/powerpoint/2010/main" val="3008805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물음표 이미지 모아봤어요">
            <a:extLst>
              <a:ext uri="{FF2B5EF4-FFF2-40B4-BE49-F238E27FC236}">
                <a16:creationId xmlns:a16="http://schemas.microsoft.com/office/drawing/2014/main" id="{574B9CDB-4D35-48DB-9A80-E2C6D0FB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1" r="-1" b="13321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2BA65F-A71D-4091-BC5A-A8DA61A8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latinLnBrk="0"/>
            <a:r>
              <a:rPr lang="ko-KR" altLang="en-US" sz="4800"/>
              <a:t>이대로 괜찮은가</a:t>
            </a:r>
            <a:r>
              <a:rPr lang="en-US" altLang="ko-KR" sz="4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603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자존감을 찾아주는 그림책 &amp;lt;느낌표&amp;gt;">
            <a:extLst>
              <a:ext uri="{FF2B5EF4-FFF2-40B4-BE49-F238E27FC236}">
                <a16:creationId xmlns:a16="http://schemas.microsoft.com/office/drawing/2014/main" id="{F44FAC3B-1D7B-48E8-AE2A-1F10ADFFB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r="-1" b="3170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B74024-A1D6-4C3B-9FC8-759FF7DF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latinLnBrk="0"/>
            <a:r>
              <a:rPr lang="ko-KR" altLang="en-US" sz="4800"/>
              <a:t>해결책</a:t>
            </a:r>
          </a:p>
        </p:txBody>
      </p:sp>
    </p:spTree>
    <p:extLst>
      <p:ext uri="{BB962C8B-B14F-4D97-AF65-F5344CB8AC3E}">
        <p14:creationId xmlns:p14="http://schemas.microsoft.com/office/powerpoint/2010/main" val="1738496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</TotalTime>
  <Words>18</Words>
  <Application>Microsoft Office PowerPoint</Application>
  <PresentationFormat>와이드스크린</PresentationFormat>
  <Paragraphs>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이온</vt:lpstr>
      <vt:lpstr>쏟아지는 양산형 게임에 대한 고찰</vt:lpstr>
      <vt:lpstr>PowerPoint 프레젠테이션</vt:lpstr>
      <vt:lpstr>도박성</vt:lpstr>
      <vt:lpstr>편리함</vt:lpstr>
      <vt:lpstr>이대로 괜찮은가?</vt:lpstr>
      <vt:lpstr>해결책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쏟아지는 양산형 게임에 대한 고찰</dc:title>
  <dc:creator>종현 류</dc:creator>
  <cp:lastModifiedBy>종현 류</cp:lastModifiedBy>
  <cp:revision>2</cp:revision>
  <dcterms:created xsi:type="dcterms:W3CDTF">2019-11-21T04:13:44Z</dcterms:created>
  <dcterms:modified xsi:type="dcterms:W3CDTF">2019-11-21T04:19:05Z</dcterms:modified>
</cp:coreProperties>
</file>